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90" r:id="rId4"/>
    <p:sldId id="291" r:id="rId5"/>
    <p:sldId id="292" r:id="rId6"/>
    <p:sldId id="293" r:id="rId7"/>
    <p:sldId id="294" r:id="rId8"/>
    <p:sldId id="295" r:id="rId9"/>
    <p:sldId id="299" r:id="rId10"/>
    <p:sldId id="297" r:id="rId11"/>
    <p:sldId id="298" r:id="rId1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pos="20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66BB"/>
    <a:srgbClr val="99CCFF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>
      <p:cViewPr varScale="1">
        <p:scale>
          <a:sx n="77" d="100"/>
          <a:sy n="77" d="100"/>
        </p:scale>
        <p:origin x="3186" y="102"/>
      </p:cViewPr>
      <p:guideLst>
        <p:guide orient="horz" pos="3107"/>
        <p:guide pos="20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735" y="1143000"/>
            <a:ext cx="213653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286803" y="0"/>
            <a:ext cx="7449249" cy="9906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-1" fmla="*/ 0 w 9144000"/>
                <a:gd name="connsiteY0-2" fmla="*/ 1270659 h 1330035"/>
                <a:gd name="connsiteX1-3" fmla="*/ 1674420 w 9144000"/>
                <a:gd name="connsiteY1-4" fmla="*/ 1318160 h 1330035"/>
                <a:gd name="connsiteX2-5" fmla="*/ 4120737 w 9144000"/>
                <a:gd name="connsiteY2-6" fmla="*/ 1199407 h 1330035"/>
                <a:gd name="connsiteX3-7" fmla="*/ 7172696 w 9144000"/>
                <a:gd name="connsiteY3-8" fmla="*/ 760020 h 1330035"/>
                <a:gd name="connsiteX4-9" fmla="*/ 9144000 w 9144000"/>
                <a:gd name="connsiteY4-10" fmla="*/ 0 h 1330035"/>
                <a:gd name="connsiteX0-11" fmla="*/ 0 w 9144000"/>
                <a:gd name="connsiteY0-12" fmla="*/ 1270659 h 1330035"/>
                <a:gd name="connsiteX1-13" fmla="*/ 1674420 w 9144000"/>
                <a:gd name="connsiteY1-14" fmla="*/ 1318160 h 1330035"/>
                <a:gd name="connsiteX2-15" fmla="*/ 4120737 w 9144000"/>
                <a:gd name="connsiteY2-16" fmla="*/ 1199407 h 1330035"/>
                <a:gd name="connsiteX3-17" fmla="*/ 7172696 w 9144000"/>
                <a:gd name="connsiteY3-18" fmla="*/ 760020 h 1330035"/>
                <a:gd name="connsiteX4-19" fmla="*/ 9144000 w 9144000"/>
                <a:gd name="connsiteY4-20" fmla="*/ 0 h 1330035"/>
                <a:gd name="connsiteX0-21" fmla="*/ 0 w 9144000"/>
                <a:gd name="connsiteY0-22" fmla="*/ 1270659 h 1330035"/>
                <a:gd name="connsiteX1-23" fmla="*/ 1674420 w 9144000"/>
                <a:gd name="connsiteY1-24" fmla="*/ 1318160 h 1330035"/>
                <a:gd name="connsiteX2-25" fmla="*/ 4120737 w 9144000"/>
                <a:gd name="connsiteY2-26" fmla="*/ 1199407 h 1330035"/>
                <a:gd name="connsiteX3-27" fmla="*/ 7172696 w 9144000"/>
                <a:gd name="connsiteY3-28" fmla="*/ 760020 h 1330035"/>
                <a:gd name="connsiteX4-29" fmla="*/ 9144000 w 9144000"/>
                <a:gd name="connsiteY4-30" fmla="*/ 0 h 1330035"/>
                <a:gd name="connsiteX0-31" fmla="*/ 0 w 9144000"/>
                <a:gd name="connsiteY0-32" fmla="*/ 1116279 h 1175655"/>
                <a:gd name="connsiteX1-33" fmla="*/ 1674420 w 9144000"/>
                <a:gd name="connsiteY1-34" fmla="*/ 1163780 h 1175655"/>
                <a:gd name="connsiteX2-35" fmla="*/ 4120737 w 9144000"/>
                <a:gd name="connsiteY2-36" fmla="*/ 1045027 h 1175655"/>
                <a:gd name="connsiteX3-37" fmla="*/ 7172696 w 9144000"/>
                <a:gd name="connsiteY3-38" fmla="*/ 605640 h 1175655"/>
                <a:gd name="connsiteX4-39" fmla="*/ 9144000 w 9144000"/>
                <a:gd name="connsiteY4-40" fmla="*/ 0 h 1175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-1" fmla="*/ 0 w 1261499"/>
                <a:gd name="connsiteY0-2" fmla="*/ 105098 h 1388236"/>
                <a:gd name="connsiteX1-3" fmla="*/ 56357 w 1261499"/>
                <a:gd name="connsiteY1-4" fmla="*/ 0 h 1388236"/>
                <a:gd name="connsiteX2-5" fmla="*/ 865241 w 1261499"/>
                <a:gd name="connsiteY2-6" fmla="*/ 0 h 1388236"/>
                <a:gd name="connsiteX3-7" fmla="*/ 1261499 w 1261499"/>
                <a:gd name="connsiteY3-8" fmla="*/ 694118 h 1388236"/>
                <a:gd name="connsiteX4-9" fmla="*/ 865241 w 1261499"/>
                <a:gd name="connsiteY4-10" fmla="*/ 1388236 h 1388236"/>
                <a:gd name="connsiteX5-11" fmla="*/ 56357 w 1261499"/>
                <a:gd name="connsiteY5-12" fmla="*/ 1388236 h 1388236"/>
                <a:gd name="connsiteX6-13" fmla="*/ 0 w 1261499"/>
                <a:gd name="connsiteY6-14" fmla="*/ 105098 h 1388236"/>
                <a:gd name="connsiteX0-15" fmla="*/ 0 w 1261499"/>
                <a:gd name="connsiteY0-16" fmla="*/ 105098 h 1388236"/>
                <a:gd name="connsiteX1-17" fmla="*/ 56357 w 1261499"/>
                <a:gd name="connsiteY1-18" fmla="*/ 0 h 1388236"/>
                <a:gd name="connsiteX2-19" fmla="*/ 865241 w 1261499"/>
                <a:gd name="connsiteY2-20" fmla="*/ 0 h 1388236"/>
                <a:gd name="connsiteX3-21" fmla="*/ 1261499 w 1261499"/>
                <a:gd name="connsiteY3-22" fmla="*/ 694118 h 1388236"/>
                <a:gd name="connsiteX4-23" fmla="*/ 865241 w 1261499"/>
                <a:gd name="connsiteY4-24" fmla="*/ 1388236 h 1388236"/>
                <a:gd name="connsiteX5-25" fmla="*/ 744578 w 1261499"/>
                <a:gd name="connsiteY5-26" fmla="*/ 1387893 h 1388236"/>
                <a:gd name="connsiteX6-27" fmla="*/ 0 w 1261499"/>
                <a:gd name="connsiteY6-28" fmla="*/ 105098 h 13882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-1" fmla="*/ 0 w 1601400"/>
                <a:gd name="connsiteY0-2" fmla="*/ 694118 h 1388236"/>
                <a:gd name="connsiteX1-3" fmla="*/ 396258 w 1601400"/>
                <a:gd name="connsiteY1-4" fmla="*/ 0 h 1388236"/>
                <a:gd name="connsiteX2-5" fmla="*/ 474029 w 1601400"/>
                <a:gd name="connsiteY2-6" fmla="*/ 4016 h 1388236"/>
                <a:gd name="connsiteX3-7" fmla="*/ 1601400 w 1601400"/>
                <a:gd name="connsiteY3-8" fmla="*/ 694118 h 1388236"/>
                <a:gd name="connsiteX4-9" fmla="*/ 1205142 w 1601400"/>
                <a:gd name="connsiteY4-10" fmla="*/ 1388236 h 1388236"/>
                <a:gd name="connsiteX5-11" fmla="*/ 396258 w 1601400"/>
                <a:gd name="connsiteY5-12" fmla="*/ 1388236 h 1388236"/>
                <a:gd name="connsiteX6-13" fmla="*/ 0 w 1601400"/>
                <a:gd name="connsiteY6-14" fmla="*/ 694118 h 1388236"/>
                <a:gd name="connsiteX0-15" fmla="*/ 0 w 1243407"/>
                <a:gd name="connsiteY0-16" fmla="*/ 694118 h 1388236"/>
                <a:gd name="connsiteX1-17" fmla="*/ 396258 w 1243407"/>
                <a:gd name="connsiteY1-18" fmla="*/ 0 h 1388236"/>
                <a:gd name="connsiteX2-19" fmla="*/ 474029 w 1243407"/>
                <a:gd name="connsiteY2-20" fmla="*/ 4016 h 1388236"/>
                <a:gd name="connsiteX3-21" fmla="*/ 1243407 w 1243407"/>
                <a:gd name="connsiteY3-22" fmla="*/ 1325983 h 1388236"/>
                <a:gd name="connsiteX4-23" fmla="*/ 1205142 w 1243407"/>
                <a:gd name="connsiteY4-24" fmla="*/ 1388236 h 1388236"/>
                <a:gd name="connsiteX5-25" fmla="*/ 396258 w 1243407"/>
                <a:gd name="connsiteY5-26" fmla="*/ 1388236 h 1388236"/>
                <a:gd name="connsiteX6-27" fmla="*/ 0 w 1243407"/>
                <a:gd name="connsiteY6-28" fmla="*/ 694118 h 13882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-1" fmla="*/ 0 w 1601400"/>
                <a:gd name="connsiteY0-2" fmla="*/ 694704 h 1388822"/>
                <a:gd name="connsiteX1-3" fmla="*/ 396258 w 1601400"/>
                <a:gd name="connsiteY1-4" fmla="*/ 586 h 1388822"/>
                <a:gd name="connsiteX2-5" fmla="*/ 482002 w 1601400"/>
                <a:gd name="connsiteY2-6" fmla="*/ 0 h 1388822"/>
                <a:gd name="connsiteX3-7" fmla="*/ 1601400 w 1601400"/>
                <a:gd name="connsiteY3-8" fmla="*/ 694704 h 1388822"/>
                <a:gd name="connsiteX4-9" fmla="*/ 1205142 w 1601400"/>
                <a:gd name="connsiteY4-10" fmla="*/ 1388822 h 1388822"/>
                <a:gd name="connsiteX5-11" fmla="*/ 396258 w 1601400"/>
                <a:gd name="connsiteY5-12" fmla="*/ 1388822 h 1388822"/>
                <a:gd name="connsiteX6-13" fmla="*/ 0 w 1601400"/>
                <a:gd name="connsiteY6-14" fmla="*/ 694704 h 1388822"/>
                <a:gd name="connsiteX0-15" fmla="*/ 0 w 1241871"/>
                <a:gd name="connsiteY0-16" fmla="*/ 694704 h 1388822"/>
                <a:gd name="connsiteX1-17" fmla="*/ 396258 w 1241871"/>
                <a:gd name="connsiteY1-18" fmla="*/ 586 h 1388822"/>
                <a:gd name="connsiteX2-19" fmla="*/ 482002 w 1241871"/>
                <a:gd name="connsiteY2-20" fmla="*/ 0 h 1388822"/>
                <a:gd name="connsiteX3-21" fmla="*/ 1241871 w 1241871"/>
                <a:gd name="connsiteY3-22" fmla="*/ 1323912 h 1388822"/>
                <a:gd name="connsiteX4-23" fmla="*/ 1205142 w 1241871"/>
                <a:gd name="connsiteY4-24" fmla="*/ 1388822 h 1388822"/>
                <a:gd name="connsiteX5-25" fmla="*/ 396258 w 1241871"/>
                <a:gd name="connsiteY5-26" fmla="*/ 1388822 h 1388822"/>
                <a:gd name="connsiteX6-27" fmla="*/ 0 w 1241871"/>
                <a:gd name="connsiteY6-28" fmla="*/ 694704 h 1388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3420932" y="-31071"/>
            <a:ext cx="2759337" cy="905932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486822" y="-31071"/>
            <a:ext cx="2628900" cy="3340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024" y="3912243"/>
            <a:ext cx="2485016" cy="24586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4" y="6386005"/>
            <a:ext cx="2482352" cy="182090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4058" y="2190975"/>
            <a:ext cx="1600200" cy="1084750"/>
          </a:xfrm>
        </p:spPr>
        <p:txBody>
          <a:bodyPr anchor="b"/>
          <a:lstStyle>
            <a:lvl1pPr algn="l">
              <a:defRPr sz="2400"/>
            </a:lvl1pPr>
          </a:lstStyle>
          <a:p>
            <a:fld id="{001DE73D-692B-4529-826C-CBB7BAE31F20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488167" y="8794188"/>
            <a:ext cx="2628900" cy="118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77640" y="8262174"/>
            <a:ext cx="2123694" cy="527403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86822" y="8262174"/>
            <a:ext cx="482750" cy="5274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27E0F00-B589-499D-91B9-2F3496AB737C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488167" y="8794188"/>
            <a:ext cx="2628900" cy="118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DE73D-692B-4529-826C-CBB7BAE31F20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E0F00-B589-499D-91B9-2F3496AB73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4972050" y="1868170"/>
            <a:ext cx="1113155" cy="6524625"/>
          </a:xfrm>
        </p:spPr>
        <p:txBody>
          <a:bodyPr vert="eaVert" anchor="ctr">
            <a:noAutofit/>
            <a:scene3d>
              <a:camera prst="orthographicFront"/>
              <a:lightRig rig="threePt" dir="t"/>
            </a:scene3d>
          </a:bodyPr>
          <a:lstStyle>
            <a:lvl1pPr>
              <a:defRPr sz="20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defRPr>
            </a:lvl1pPr>
          </a:lstStyle>
          <a:p>
            <a:r>
              <a:rPr lang="en-US"/>
              <a:t>ANALIZA KRAHASIMORE E DY KISHAVE TE NGJASHME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C66BB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C66BB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5250" y="-47625"/>
            <a:ext cx="6858000" cy="12124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228600" y="0"/>
            <a:ext cx="7449249" cy="9906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-1" fmla="*/ 0 w 9144000"/>
                <a:gd name="connsiteY0-2" fmla="*/ 1270659 h 1330035"/>
                <a:gd name="connsiteX1-3" fmla="*/ 1674420 w 9144000"/>
                <a:gd name="connsiteY1-4" fmla="*/ 1318160 h 1330035"/>
                <a:gd name="connsiteX2-5" fmla="*/ 4120737 w 9144000"/>
                <a:gd name="connsiteY2-6" fmla="*/ 1199407 h 1330035"/>
                <a:gd name="connsiteX3-7" fmla="*/ 7172696 w 9144000"/>
                <a:gd name="connsiteY3-8" fmla="*/ 760020 h 1330035"/>
                <a:gd name="connsiteX4-9" fmla="*/ 9144000 w 9144000"/>
                <a:gd name="connsiteY4-10" fmla="*/ 0 h 1330035"/>
                <a:gd name="connsiteX0-11" fmla="*/ 0 w 9144000"/>
                <a:gd name="connsiteY0-12" fmla="*/ 1270659 h 1330035"/>
                <a:gd name="connsiteX1-13" fmla="*/ 1674420 w 9144000"/>
                <a:gd name="connsiteY1-14" fmla="*/ 1318160 h 1330035"/>
                <a:gd name="connsiteX2-15" fmla="*/ 4120737 w 9144000"/>
                <a:gd name="connsiteY2-16" fmla="*/ 1199407 h 1330035"/>
                <a:gd name="connsiteX3-17" fmla="*/ 7172696 w 9144000"/>
                <a:gd name="connsiteY3-18" fmla="*/ 760020 h 1330035"/>
                <a:gd name="connsiteX4-19" fmla="*/ 9144000 w 9144000"/>
                <a:gd name="connsiteY4-20" fmla="*/ 0 h 1330035"/>
                <a:gd name="connsiteX0-21" fmla="*/ 0 w 9144000"/>
                <a:gd name="connsiteY0-22" fmla="*/ 1270659 h 1330035"/>
                <a:gd name="connsiteX1-23" fmla="*/ 1674420 w 9144000"/>
                <a:gd name="connsiteY1-24" fmla="*/ 1318160 h 1330035"/>
                <a:gd name="connsiteX2-25" fmla="*/ 4120737 w 9144000"/>
                <a:gd name="connsiteY2-26" fmla="*/ 1199407 h 1330035"/>
                <a:gd name="connsiteX3-27" fmla="*/ 7172696 w 9144000"/>
                <a:gd name="connsiteY3-28" fmla="*/ 760020 h 1330035"/>
                <a:gd name="connsiteX4-29" fmla="*/ 9144000 w 9144000"/>
                <a:gd name="connsiteY4-30" fmla="*/ 0 h 1330035"/>
                <a:gd name="connsiteX0-31" fmla="*/ 0 w 9144000"/>
                <a:gd name="connsiteY0-32" fmla="*/ 1116279 h 1175655"/>
                <a:gd name="connsiteX1-33" fmla="*/ 1674420 w 9144000"/>
                <a:gd name="connsiteY1-34" fmla="*/ 1163780 h 1175655"/>
                <a:gd name="connsiteX2-35" fmla="*/ 4120737 w 9144000"/>
                <a:gd name="connsiteY2-36" fmla="*/ 1045027 h 1175655"/>
                <a:gd name="connsiteX3-37" fmla="*/ 7172696 w 9144000"/>
                <a:gd name="connsiteY3-38" fmla="*/ 605640 h 1175655"/>
                <a:gd name="connsiteX4-39" fmla="*/ 9144000 w 9144000"/>
                <a:gd name="connsiteY4-40" fmla="*/ 0 h 1175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-1" fmla="*/ 0 w 1261499"/>
                <a:gd name="connsiteY0-2" fmla="*/ 105098 h 1388236"/>
                <a:gd name="connsiteX1-3" fmla="*/ 56357 w 1261499"/>
                <a:gd name="connsiteY1-4" fmla="*/ 0 h 1388236"/>
                <a:gd name="connsiteX2-5" fmla="*/ 865241 w 1261499"/>
                <a:gd name="connsiteY2-6" fmla="*/ 0 h 1388236"/>
                <a:gd name="connsiteX3-7" fmla="*/ 1261499 w 1261499"/>
                <a:gd name="connsiteY3-8" fmla="*/ 694118 h 1388236"/>
                <a:gd name="connsiteX4-9" fmla="*/ 865241 w 1261499"/>
                <a:gd name="connsiteY4-10" fmla="*/ 1388236 h 1388236"/>
                <a:gd name="connsiteX5-11" fmla="*/ 56357 w 1261499"/>
                <a:gd name="connsiteY5-12" fmla="*/ 1388236 h 1388236"/>
                <a:gd name="connsiteX6-13" fmla="*/ 0 w 1261499"/>
                <a:gd name="connsiteY6-14" fmla="*/ 105098 h 1388236"/>
                <a:gd name="connsiteX0-15" fmla="*/ 0 w 1261499"/>
                <a:gd name="connsiteY0-16" fmla="*/ 105098 h 1388236"/>
                <a:gd name="connsiteX1-17" fmla="*/ 56357 w 1261499"/>
                <a:gd name="connsiteY1-18" fmla="*/ 0 h 1388236"/>
                <a:gd name="connsiteX2-19" fmla="*/ 865241 w 1261499"/>
                <a:gd name="connsiteY2-20" fmla="*/ 0 h 1388236"/>
                <a:gd name="connsiteX3-21" fmla="*/ 1261499 w 1261499"/>
                <a:gd name="connsiteY3-22" fmla="*/ 694118 h 1388236"/>
                <a:gd name="connsiteX4-23" fmla="*/ 865241 w 1261499"/>
                <a:gd name="connsiteY4-24" fmla="*/ 1388236 h 1388236"/>
                <a:gd name="connsiteX5-25" fmla="*/ 744578 w 1261499"/>
                <a:gd name="connsiteY5-26" fmla="*/ 1387893 h 1388236"/>
                <a:gd name="connsiteX6-27" fmla="*/ 0 w 1261499"/>
                <a:gd name="connsiteY6-28" fmla="*/ 105098 h 13882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-1" fmla="*/ 0 w 1601400"/>
                <a:gd name="connsiteY0-2" fmla="*/ 694118 h 1388236"/>
                <a:gd name="connsiteX1-3" fmla="*/ 396258 w 1601400"/>
                <a:gd name="connsiteY1-4" fmla="*/ 0 h 1388236"/>
                <a:gd name="connsiteX2-5" fmla="*/ 474029 w 1601400"/>
                <a:gd name="connsiteY2-6" fmla="*/ 4016 h 1388236"/>
                <a:gd name="connsiteX3-7" fmla="*/ 1601400 w 1601400"/>
                <a:gd name="connsiteY3-8" fmla="*/ 694118 h 1388236"/>
                <a:gd name="connsiteX4-9" fmla="*/ 1205142 w 1601400"/>
                <a:gd name="connsiteY4-10" fmla="*/ 1388236 h 1388236"/>
                <a:gd name="connsiteX5-11" fmla="*/ 396258 w 1601400"/>
                <a:gd name="connsiteY5-12" fmla="*/ 1388236 h 1388236"/>
                <a:gd name="connsiteX6-13" fmla="*/ 0 w 1601400"/>
                <a:gd name="connsiteY6-14" fmla="*/ 694118 h 1388236"/>
                <a:gd name="connsiteX0-15" fmla="*/ 0 w 1243407"/>
                <a:gd name="connsiteY0-16" fmla="*/ 694118 h 1388236"/>
                <a:gd name="connsiteX1-17" fmla="*/ 396258 w 1243407"/>
                <a:gd name="connsiteY1-18" fmla="*/ 0 h 1388236"/>
                <a:gd name="connsiteX2-19" fmla="*/ 474029 w 1243407"/>
                <a:gd name="connsiteY2-20" fmla="*/ 4016 h 1388236"/>
                <a:gd name="connsiteX3-21" fmla="*/ 1243407 w 1243407"/>
                <a:gd name="connsiteY3-22" fmla="*/ 1325983 h 1388236"/>
                <a:gd name="connsiteX4-23" fmla="*/ 1205142 w 1243407"/>
                <a:gd name="connsiteY4-24" fmla="*/ 1388236 h 1388236"/>
                <a:gd name="connsiteX5-25" fmla="*/ 396258 w 1243407"/>
                <a:gd name="connsiteY5-26" fmla="*/ 1388236 h 1388236"/>
                <a:gd name="connsiteX6-27" fmla="*/ 0 w 1243407"/>
                <a:gd name="connsiteY6-28" fmla="*/ 694118 h 13882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-1" fmla="*/ 0 w 1601400"/>
                <a:gd name="connsiteY0-2" fmla="*/ 694704 h 1388822"/>
                <a:gd name="connsiteX1-3" fmla="*/ 396258 w 1601400"/>
                <a:gd name="connsiteY1-4" fmla="*/ 586 h 1388822"/>
                <a:gd name="connsiteX2-5" fmla="*/ 482002 w 1601400"/>
                <a:gd name="connsiteY2-6" fmla="*/ 0 h 1388822"/>
                <a:gd name="connsiteX3-7" fmla="*/ 1601400 w 1601400"/>
                <a:gd name="connsiteY3-8" fmla="*/ 694704 h 1388822"/>
                <a:gd name="connsiteX4-9" fmla="*/ 1205142 w 1601400"/>
                <a:gd name="connsiteY4-10" fmla="*/ 1388822 h 1388822"/>
                <a:gd name="connsiteX5-11" fmla="*/ 396258 w 1601400"/>
                <a:gd name="connsiteY5-12" fmla="*/ 1388822 h 1388822"/>
                <a:gd name="connsiteX6-13" fmla="*/ 0 w 1601400"/>
                <a:gd name="connsiteY6-14" fmla="*/ 694704 h 1388822"/>
                <a:gd name="connsiteX0-15" fmla="*/ 0 w 1241871"/>
                <a:gd name="connsiteY0-16" fmla="*/ 694704 h 1388822"/>
                <a:gd name="connsiteX1-17" fmla="*/ 396258 w 1241871"/>
                <a:gd name="connsiteY1-18" fmla="*/ 586 h 1388822"/>
                <a:gd name="connsiteX2-19" fmla="*/ 482002 w 1241871"/>
                <a:gd name="connsiteY2-20" fmla="*/ 0 h 1388822"/>
                <a:gd name="connsiteX3-21" fmla="*/ 1241871 w 1241871"/>
                <a:gd name="connsiteY3-22" fmla="*/ 1323912 h 1388822"/>
                <a:gd name="connsiteX4-23" fmla="*/ 1205142 w 1241871"/>
                <a:gd name="connsiteY4-24" fmla="*/ 1388822 h 1388822"/>
                <a:gd name="connsiteX5-25" fmla="*/ 396258 w 1241871"/>
                <a:gd name="connsiteY5-26" fmla="*/ 1388822 h 1388822"/>
                <a:gd name="connsiteX6-27" fmla="*/ 0 w 1241871"/>
                <a:gd name="connsiteY6-28" fmla="*/ 694704 h 138882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342900" y="481704"/>
            <a:ext cx="6172200" cy="89348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420932" y="-31071"/>
            <a:ext cx="2759337" cy="1010019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486822" y="-31070"/>
            <a:ext cx="2628900" cy="9012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2618" y="1484404"/>
            <a:ext cx="5268558" cy="165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19" y="3356387"/>
            <a:ext cx="5082988" cy="5068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98041" y="32426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001DE73D-692B-4529-826C-CBB7BAE31F20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1086" y="8453121"/>
            <a:ext cx="2626614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6822" y="324265"/>
            <a:ext cx="999117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A27E0F00-B589-499D-91B9-2F3496AB737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anose="05020102010507070707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anose="05020102010507070707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anose="05020102010507070707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585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anose="05020102010507070707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anose="05020102010507070707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65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anose="05020102010507070707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8945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anose="05020102010507070707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anose="05020102010507070707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535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anose="05020102010507070707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8004" y="3578285"/>
            <a:ext cx="2484755" cy="3383280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STUDIM  TIPOLOGJIK  E  ARKITEKTONIK   I  OBJEKTIT  HISTORIK </a:t>
            </a:r>
            <a:r>
              <a:rPr lang="en-US" sz="2700" b="1" dirty="0">
                <a:solidFill>
                  <a:schemeClr val="tx1"/>
                </a:solidFill>
              </a:rPr>
              <a:t> </a:t>
            </a:r>
            <a:br>
              <a:rPr lang="en-US" sz="2700" b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136" y="7446645"/>
            <a:ext cx="2895600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endParaRPr lang="en-US" sz="1200" b="1" dirty="0"/>
          </a:p>
          <a:p>
            <a:r>
              <a:rPr lang="en-US" sz="1200" b="1" dirty="0" err="1" smtClean="0">
                <a:solidFill>
                  <a:schemeClr val="bg2">
                    <a:lumMod val="50000"/>
                  </a:schemeClr>
                </a:solidFill>
              </a:rPr>
              <a:t>Pranon</a:t>
            </a:r>
            <a:r>
              <a:rPr lang="en-US" sz="1200" b="1" dirty="0" smtClean="0"/>
              <a:t>: </a:t>
            </a:r>
            <a:r>
              <a:rPr lang="en-US" sz="1200" dirty="0" smtClean="0"/>
              <a:t>Prof. </a:t>
            </a:r>
            <a:r>
              <a:rPr lang="en-US" sz="1200" dirty="0" err="1" smtClean="0"/>
              <a:t>Msc</a:t>
            </a:r>
            <a:r>
              <a:rPr lang="en-US" sz="1200" dirty="0" smtClean="0"/>
              <a:t>. Dr. </a:t>
            </a:r>
            <a:r>
              <a:rPr lang="en-US" sz="1200" dirty="0" err="1" smtClean="0"/>
              <a:t>Jonida</a:t>
            </a:r>
            <a:r>
              <a:rPr lang="en-US" sz="1200" dirty="0" smtClean="0"/>
              <a:t> </a:t>
            </a:r>
            <a:r>
              <a:rPr lang="en-US" sz="1200" dirty="0" err="1" smtClean="0"/>
              <a:t>Mëniku</a:t>
            </a:r>
            <a:endParaRPr lang="en-US" sz="1200" dirty="0" smtClean="0"/>
          </a:p>
          <a:p>
            <a:r>
              <a:rPr lang="en-US" sz="1200" b="1" dirty="0" err="1" smtClean="0">
                <a:solidFill>
                  <a:schemeClr val="bg2">
                    <a:lumMod val="50000"/>
                  </a:schemeClr>
                </a:solidFill>
              </a:rPr>
              <a:t>Punuan</a:t>
            </a:r>
            <a:r>
              <a:rPr lang="en-US" sz="1200" b="1" dirty="0" smtClean="0"/>
              <a:t>:</a:t>
            </a:r>
            <a:r>
              <a:rPr lang="en-US" sz="1200" dirty="0" smtClean="0"/>
              <a:t> </a:t>
            </a:r>
            <a:r>
              <a:rPr lang="en-US" sz="1200" dirty="0" err="1" smtClean="0"/>
              <a:t>Angjelos</a:t>
            </a:r>
            <a:r>
              <a:rPr lang="en-US" sz="1200" dirty="0" smtClean="0"/>
              <a:t> </a:t>
            </a:r>
            <a:r>
              <a:rPr lang="en-US" sz="1200" dirty="0" err="1" smtClean="0"/>
              <a:t>Hasanaj</a:t>
            </a:r>
            <a:r>
              <a:rPr lang="en-US" sz="1200" dirty="0" smtClean="0"/>
              <a:t>, Oltion Bardhoci</a:t>
            </a:r>
          </a:p>
          <a:p>
            <a:r>
              <a:rPr lang="en-US" sz="1200" b="1" dirty="0" err="1" smtClean="0">
                <a:solidFill>
                  <a:schemeClr val="bg2">
                    <a:lumMod val="50000"/>
                  </a:schemeClr>
                </a:solidFill>
              </a:rPr>
              <a:t>Kursi</a:t>
            </a:r>
            <a:r>
              <a:rPr lang="en-US" sz="1200" b="1" dirty="0" smtClean="0"/>
              <a:t>: </a:t>
            </a:r>
            <a:r>
              <a:rPr lang="en-US" sz="1200" dirty="0" err="1" smtClean="0"/>
              <a:t>Arkitekture</a:t>
            </a:r>
            <a:r>
              <a:rPr lang="en-US" sz="1200" dirty="0" smtClean="0"/>
              <a:t> 1-E</a:t>
            </a:r>
          </a:p>
          <a:p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</a:rPr>
              <a:t>Viti </a:t>
            </a:r>
            <a:r>
              <a:rPr lang="en-US" sz="1200" b="1" dirty="0" err="1" smtClean="0">
                <a:solidFill>
                  <a:schemeClr val="bg2">
                    <a:lumMod val="50000"/>
                  </a:schemeClr>
                </a:solidFill>
              </a:rPr>
              <a:t>akademik</a:t>
            </a:r>
            <a:r>
              <a:rPr lang="en-US" sz="1200" b="1" dirty="0" smtClean="0"/>
              <a:t>:</a:t>
            </a:r>
            <a:r>
              <a:rPr lang="en-US" sz="1200" dirty="0" smtClean="0"/>
              <a:t> 2018-2019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0180" y="5532270"/>
            <a:ext cx="2326715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24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/>
            </a:r>
            <a:br>
              <a:rPr lang="en-US" sz="24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24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BAZILIKA</a:t>
            </a:r>
            <a:r>
              <a:rPr lang="en-US" sz="24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4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 </a:t>
            </a:r>
            <a:r>
              <a:rPr lang="en-US" sz="24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SHEN FRANCESCOS NE ASISI</a:t>
            </a:r>
            <a:endParaRPr lang="en-US" sz="240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Snip Same Side Corner Rectangle 7"/>
          <p:cNvSpPr/>
          <p:nvPr/>
        </p:nvSpPr>
        <p:spPr>
          <a:xfrm rot="10800000">
            <a:off x="3488690" y="-74295"/>
            <a:ext cx="2639695" cy="3842385"/>
          </a:xfrm>
          <a:prstGeom prst="snip2Same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95250"/>
            <a:ext cx="670272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5525" y="1028065"/>
            <a:ext cx="2409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UNIVERSITETI POLITEKNIK I TIRANËS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1" y="1748371"/>
            <a:ext cx="670272" cy="71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4660" y="2659380"/>
            <a:ext cx="2428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FAKULTETI I ARKITEKTURËS DHE URBANISTIKËS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04" y="1213175"/>
            <a:ext cx="2836813" cy="198722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04" y="3429000"/>
            <a:ext cx="2811102" cy="14055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" y="2849466"/>
            <a:ext cx="2783516" cy="18510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2" y="7086600"/>
            <a:ext cx="2743200" cy="19263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" y="5063151"/>
            <a:ext cx="2783516" cy="1685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" y="555488"/>
            <a:ext cx="2783516" cy="19781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04" y="5063151"/>
            <a:ext cx="2836813" cy="19073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04" y="7089732"/>
            <a:ext cx="2811102" cy="1874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585983" y="533400"/>
            <a:ext cx="3239770" cy="64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PLANIMETRIA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51" y="1174751"/>
            <a:ext cx="3806649" cy="4103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715000"/>
            <a:ext cx="3821482" cy="3605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18" y="2054860"/>
            <a:ext cx="5268558" cy="5334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NËNTEMAT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220" y="2850515"/>
            <a:ext cx="4740275" cy="55746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Kisha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Shën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Franceskosa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Analiza</a:t>
            </a: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kontekstit urban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Analiza e tipologjisë së ndërtimit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Analiza historike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US" sz="28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68580" indent="0" algn="ctr"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REFERENCAT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 </a:t>
            </a:r>
            <a:r>
              <a:rPr lang="en-US" sz="12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të</a:t>
            </a: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ndryshme</a:t>
            </a: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interneti</a:t>
            </a:r>
            <a:endParaRPr lang="en-US" sz="12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65" y="1075055"/>
            <a:ext cx="5183505" cy="59372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  <a:sym typeface="+mn-ea"/>
              </a:rPr>
              <a:t>        </a:t>
            </a:r>
            <a:r>
              <a:rPr lang="en-US" sz="1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ANALIZA E KONTEKSTIT URBAN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270" y="1325880"/>
            <a:ext cx="5257800" cy="5481320"/>
          </a:xfrm>
        </p:spPr>
        <p:txBody>
          <a:bodyPr>
            <a:normAutofit fontScale="97500"/>
          </a:bodyPr>
          <a:lstStyle/>
          <a:p>
            <a:pPr marL="68580" indent="0"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Assisi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qytet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malesh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mesjetar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rajonin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Umbria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Italisë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qendrore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njohur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qenë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vendlindja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Mijëra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njerëz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vizitojnë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bazilikën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çdo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kishat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vizituara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Italisë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tjera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lidhen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Françeskun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pranë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qytetit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gjithashtu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Pozicioni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Kishes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Franceskos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Asisi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eshte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ne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menyre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atille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ndertimet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qytezes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vogel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rrjedhin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sipas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saj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lump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pellg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duke 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kishen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burim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qytetit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kryesor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ndodhet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qytet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hijeshi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veçantë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arkitekturës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qyetezes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jep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edhe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prezenca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radhës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dyqaneve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rreshtin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aty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aktualisht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ushtrojnë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veprimtarinë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tyre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biznese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ndryshme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qendrës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historike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qytetit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shumicën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literaturës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turistike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Shumë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shitore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suvenire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shesin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fetare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shenja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tjera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rrugëve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kryesore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edhe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dyqane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specializuara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specializuara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dyqane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artizanale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gjeni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stema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dhurata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unike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14" y="4876800"/>
            <a:ext cx="4827005" cy="3584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020" y="932180"/>
            <a:ext cx="5268595" cy="508000"/>
          </a:xfrm>
        </p:spPr>
        <p:txBody>
          <a:bodyPr/>
          <a:lstStyle/>
          <a:p>
            <a:r>
              <a:rPr lang="en-US" sz="200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BAZILIKA E SHEN FRANCESKOS NE ASISI</a:t>
            </a:r>
            <a:endParaRPr lang="en-US" sz="2000" dirty="0">
              <a:ln w="12700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03646"/>
            <a:ext cx="5918200" cy="7902575"/>
          </a:xfrm>
        </p:spPr>
        <p:txBody>
          <a:bodyPr>
            <a:normAutofit fontScale="97500"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Ndërtimi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Asizit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shkaktoi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grindje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ndjekësve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Asizit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madhështia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luksin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kësaj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ndërtese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madhe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kundërvunë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kremtimin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pushtetit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Megjithatë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Asizit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sot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ndërtesat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rëndësishme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mbarë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koleksion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mrekullueshëm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afreskeve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bukura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xhamit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ngjyrë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Jeta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karakteri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Asizit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shpesh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krahasuar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jetën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Krishtit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prej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ithtarëve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tij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besonin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Krishti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37" y="4318621"/>
            <a:ext cx="3398963" cy="25279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3953500"/>
            <a:ext cx="244303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rininë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Francis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udhëhoqi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pasardhësve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pasur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prishur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familjeje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pasur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ndërsa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merrte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pjesë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luftë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kishte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vizion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ndryshoi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jetën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Franca me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qëllim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jetonte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varfëri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mësoi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paqe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tolerancë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dashuri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për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gjithçka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krijuar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Perëndia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duke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përfshirë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kafshët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bimët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7284154"/>
            <a:ext cx="59014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pasues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shumtë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nganjëherë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rreth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1210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krijuan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Urdhri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françeskan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urdhrat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rëndësishëm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krishterë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mënyre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krishtërimi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rilind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përpjekjet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feja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rimori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idealet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këto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pazgjidhura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ditët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sotme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njeri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vdiq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1226 dhe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menjëherë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1228 u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shpall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shenjtor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Papa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Gregori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IX..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320" y="1014095"/>
            <a:ext cx="5207635" cy="8868410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DY KISHA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 NJË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BASILIKE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veçori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interesante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përbëhet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Ulët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Sipërme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kryqëzuar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secili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prej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shenjtëruar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veçantë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Ulët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manastiri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Sacro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përfunduar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1239.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sipërme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ndërtua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filloi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pas 1239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përfundoi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1253,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shenjtëruan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Papa Innocent IV.</a:t>
            </a: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Sipërme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Ulëta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zbukuruar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afreske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piktorë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njohur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përfshirë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Cimabue, Giotto, Simone Martini, Pietro Lorenzetti,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ndoshta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Pietro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Cavallini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Këto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afreske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bëjnë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këtë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monument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shquar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8" y="5029200"/>
            <a:ext cx="4986337" cy="3326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321" y="1080771"/>
            <a:ext cx="4704080" cy="2195830"/>
          </a:xfrm>
        </p:spPr>
        <p:txBody>
          <a:bodyPr>
            <a:noAutofit/>
          </a:bodyPr>
          <a:lstStyle/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1230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trupi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kthye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përkohshëm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varrosjes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Klarit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Asizit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atëherë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rëndësishme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pelegrinazhit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krishterë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Itali.Në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1288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Papnore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1474 -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ndërtuan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kolonada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mbresëlënëse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rreth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sheshit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shekullin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15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përdor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vendbanim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veror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papëve.Shumë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1818 -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mbetjet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rizbuluan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dyshemenë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Asizit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dekada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ndërtua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kripë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varrimit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shenjtit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vizitohet.Një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tjetër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njeri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krishterimit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Papa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Gjon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 -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mblodhi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160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udhëheqës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fetarë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ndryshme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botërore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1986,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Botërore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Lutjes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Paqes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ndodhi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edhe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2002,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pjesë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200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udhëheqës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fetarë.Tragjedia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ndodhi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1997 -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tërmete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vranë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frëngjisht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francezë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specialistë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ndërtimi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brenda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Asizit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struktura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dëmtua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rëndë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afro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vlefshme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Giotto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humbën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rinovua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86" y="6096000"/>
            <a:ext cx="4387815" cy="2301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685800"/>
            <a:ext cx="2590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KISHA E ULET</a:t>
            </a: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Kjo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pjesë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Bazilikës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Asizit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projektuar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hershëm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vaultet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gjysmëkrike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dhe vaults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fuçi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Portali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hyrjes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edhe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dritaren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mrekullueshme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trëndafilit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Kisha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Ulët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përmban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kriptën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Këtu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afreshat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vjetra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bazilikë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bëra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artisti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panjohur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anën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djathtë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afreske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përshkruajnë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Pasionin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Krishtit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anën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skena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Kështu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françeskanët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mënyrë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interpretonin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Françeskin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Krisht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dytë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698326" y="5298273"/>
            <a:ext cx="27369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KISHA E SIPERME</a:t>
            </a: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Kisha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Sipërme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fasadë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bardhë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lyer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tulla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gotik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dritare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romake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ngritura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mbi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Arkitektura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saj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forma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gotike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arkitektura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Kishës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Ulët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Veçanërisht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mbresëlënëse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janë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dritaret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bukura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gotike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ngjyrosur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shembujt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mirë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qelqit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italian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shekulli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13-të.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Brendësia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Kishës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Sipërme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monument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rëndësishëm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hershëm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gotik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arkitekturës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I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mrekullueshëm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tavani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cili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zbukurohet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afreske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ngjyra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qiellore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yje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1662988"/>
            <a:ext cx="2743200" cy="4139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6400800"/>
            <a:ext cx="2743200" cy="1808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5638800" cy="8915400"/>
          </a:xfrm>
        </p:spPr>
        <p:txBody>
          <a:bodyPr>
            <a:normAutofit/>
          </a:bodyPr>
          <a:lstStyle/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Legjenda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siç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Thomas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Celano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Bonaventura,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cikli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prej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afreskish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Sipërme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San Francesco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Asiz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Ata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pikturuan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1297-1300,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njëjtën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mjeshtri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fiorentin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Giotto, Cimabue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pikturuan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transeptit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Autorësia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"The Legend of St. Francis",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tradicionalisht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atribuohet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Giotto di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Bondone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është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kundërshtuar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historianë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1912.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dhënat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shkrim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llogaritë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manastirit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gjatë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kësaj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periudhe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shkatërruan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rreth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1800.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dhënë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Giottos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piktori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njohur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natyror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periudhës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tij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autorësia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këtyre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veprave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kredia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t'i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projektuar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krijimit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shkollë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aktive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piktorëve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afreske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cilëve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duke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gjykuar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mbetjet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pakta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realiste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imazhet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bizantine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Toskanës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përshkruara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veprat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Cimabue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Duccio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njohur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shkollës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romake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ishte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Pietro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Cavallini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mjeshtër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vendosur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Megjithatë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afreske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çdo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lloji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periudhë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ekzistojnë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për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krahasim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vetëm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Romake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kjo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periudhë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Shumë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vjetra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redecorated lavishly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shekujt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ardhshëm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afreske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shkatërruan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mendohet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gjerësisht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afresket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Sipërme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pikturuan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paktën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piktorë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veçantë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Master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Legjendës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piktori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kryesor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mbikëqyrës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mundshëm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ciklit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Mjeshtër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Urdhërimeve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Françeskut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Cecilia Master.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vogël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një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veçantë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individual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atribuohet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piktorit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Isaac.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historianë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vazhdojnë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mbështesin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autorësinë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Giottos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punëtorisë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së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tij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Bazilika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San Francesco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d'Assisi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1219200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Cikli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Francis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Kishën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Sipërme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 Francesco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6553194"/>
            <a:ext cx="2641600" cy="2920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55" y="7298551"/>
            <a:ext cx="2620027" cy="222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3962400"/>
            <a:ext cx="2654300" cy="2522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8578"/>
            <a:ext cx="2590800" cy="2741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73" y="4149264"/>
            <a:ext cx="2659724" cy="30320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266700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193</TotalTime>
  <Words>1137</Words>
  <Application>Microsoft Office PowerPoint</Application>
  <PresentationFormat>A4 Paper (210x297 mm)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2</vt:lpstr>
      <vt:lpstr>Austin</vt:lpstr>
      <vt:lpstr>STUDIM  TIPOLOGJIK  E  ARKITEKTONIK   I  OBJEKTIT  HISTORIK     </vt:lpstr>
      <vt:lpstr>NËNTEMAT</vt:lpstr>
      <vt:lpstr>        ANALIZA E KONTEKSTIT URBAN</vt:lpstr>
      <vt:lpstr>BAZILIKA E SHEN FRANCESKOS NE ASISI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STUDIM  TIPOLOGJIK  E  ARKITEKTONIK   I  OBJEKTIT  HISTORIK</dc:title>
  <dc:creator>Sara Koci</dc:creator>
  <cp:lastModifiedBy>Oltion Bardhoci</cp:lastModifiedBy>
  <cp:revision>40</cp:revision>
  <dcterms:created xsi:type="dcterms:W3CDTF">2018-06-02T15:15:00Z</dcterms:created>
  <dcterms:modified xsi:type="dcterms:W3CDTF">2019-06-10T09:23:08Z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